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AN Ashford" charset="1" panose="00000000000000000000"/>
      <p:regular r:id="rId7"/>
    </p:embeddedFont>
    <p:embeddedFont>
      <p:font typeface="Open Sauce Bold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97" t="-260" r="-5595" b="-516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391078" y="29143973"/>
            <a:ext cx="32042957" cy="14342999"/>
            <a:chOff x="0" y="0"/>
            <a:chExt cx="2966940" cy="13280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66940" cy="1328055"/>
            </a:xfrm>
            <a:custGeom>
              <a:avLst/>
              <a:gdLst/>
              <a:ahLst/>
              <a:cxnLst/>
              <a:rect r="r" b="b" t="t" l="l"/>
              <a:pathLst>
                <a:path h="1328055" w="2966940">
                  <a:moveTo>
                    <a:pt x="0" y="0"/>
                  </a:moveTo>
                  <a:lnTo>
                    <a:pt x="2966940" y="0"/>
                  </a:lnTo>
                  <a:lnTo>
                    <a:pt x="2966940" y="1328055"/>
                  </a:lnTo>
                  <a:lnTo>
                    <a:pt x="0" y="132805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85725"/>
              <a:ext cx="2966940" cy="1413780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303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926080" y="16452503"/>
            <a:ext cx="24722837" cy="9695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29"/>
              </a:lnSpc>
            </a:pPr>
            <a:r>
              <a:rPr lang="en-US" sz="28092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it is party time!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179485" y="13106216"/>
            <a:ext cx="6108014" cy="6046934"/>
          </a:xfrm>
          <a:custGeom>
            <a:avLst/>
            <a:gdLst/>
            <a:ahLst/>
            <a:cxnLst/>
            <a:rect r="r" b="b" t="t" l="l"/>
            <a:pathLst>
              <a:path h="6046934" w="6108014">
                <a:moveTo>
                  <a:pt x="0" y="0"/>
                </a:moveTo>
                <a:lnTo>
                  <a:pt x="6108014" y="0"/>
                </a:lnTo>
                <a:lnTo>
                  <a:pt x="6108014" y="6046933"/>
                </a:lnTo>
                <a:lnTo>
                  <a:pt x="0" y="6046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61557" y="27054736"/>
            <a:ext cx="23537686" cy="1058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b="true" sz="6399" spc="1587">
                <a:solidFill>
                  <a:srgbClr val="D48E8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WELCOME 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16271" y="29305898"/>
            <a:ext cx="24228258" cy="1403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2"/>
              </a:lnSpc>
            </a:pPr>
            <a:r>
              <a:rPr lang="en-US" sz="10390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Korina Torres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31605" y="35123763"/>
            <a:ext cx="18797590" cy="1214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03"/>
              </a:lnSpc>
            </a:pPr>
            <a:r>
              <a:rPr lang="en-US" sz="9226" spc="950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birthday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74281" y="31959062"/>
            <a:ext cx="14712238" cy="2466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91"/>
              </a:lnSpc>
            </a:pPr>
            <a:r>
              <a:rPr lang="en-US" sz="18244" spc="383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305950" y="31260348"/>
            <a:ext cx="7466935" cy="892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6"/>
              </a:lnSpc>
            </a:pPr>
            <a:r>
              <a:rPr lang="en-US" sz="6666" spc="686">
                <a:solidFill>
                  <a:srgbClr val="C66160"/>
                </a:solidFill>
                <a:latin typeface="TAN Ashford"/>
                <a:ea typeface="TAN Ashford"/>
                <a:cs typeface="TAN Ashford"/>
                <a:sym typeface="TAN Ashford"/>
              </a:rPr>
              <a:t>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DAGywEC0_1k</dc:identifier>
  <dcterms:modified xsi:type="dcterms:W3CDTF">2011-08-01T06:04:30Z</dcterms:modified>
  <cp:revision>1</cp:revision>
  <dc:title>Black rose gold glitter trendy let's party birthday invitation (32 x 48 in)</dc:title>
</cp:coreProperties>
</file>